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37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826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33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88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173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12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92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0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12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409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6A3F7-9E31-4A9B-ACBB-FB0D0E82DEB5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74C63-E09F-447F-8A21-6150E7F59D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88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000" y="1333500"/>
            <a:ext cx="3619500" cy="41910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713" y="1333500"/>
            <a:ext cx="36195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097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funanichi</dc:creator>
  <cp:lastModifiedBy>funanichi</cp:lastModifiedBy>
  <cp:revision>1</cp:revision>
  <dcterms:created xsi:type="dcterms:W3CDTF">2026-06-03T00:34:43Z</dcterms:created>
  <dcterms:modified xsi:type="dcterms:W3CDTF">2026-06-03T00:35:11Z</dcterms:modified>
</cp:coreProperties>
</file>