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2192000" cy="6858000"/>
  <p:notesSz cx="6858000" cy="9144000"/>
  <p:embeddedFontLst>
    <p:embeddedFont>
      <p:font typeface="游ゴシック" panose="020B0400000000000000" pitchFamily="50" charset="-128"/>
      <p:regular r:id="rId3"/>
      <p:bold r:id="rId4"/>
    </p:embeddedFont>
    <p:embeddedFont>
      <p:font typeface="游ゴシック Light" panose="020B0300000000000000" pitchFamily="50" charset="-128"/>
      <p:regular r:id="rId5"/>
    </p:embeddedFont>
  </p:embeddedFont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ADB8BF-D006-FA05-6072-1271BA591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055FEB-C0B9-E784-6412-A356179FF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024C45-3977-4313-29F7-95C816A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BC2011-E9DB-9010-885D-F6D20C49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AB1297-7717-9EB0-252F-AEA3435E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837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6FE1AF-B48B-EB25-5896-1BE41FF8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4A2778-62E7-780E-7B06-CB49635E8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D0A148-B73C-7BAC-41BC-7D1ABBA2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318522-F3D9-D26A-40A9-BBB8A1D32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57FB7F-BF3D-132B-38FA-3309A5B0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36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320B0FC-916B-A922-E474-61C1EA35D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F05E0C-4ECE-B63A-1475-7EEAE1348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B92722-77A3-4E63-D24A-EF5BB99DC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2BDAA4-9CC3-1564-D584-574A826C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CC8027-6807-F0F4-8909-F9C3BAC0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47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2C8063-45AC-6F78-B405-73E32F2CA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97617A-D891-67B1-8A79-97C000958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E4E1D1-AC00-9485-B03C-C207AE1EE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EE878F-7659-0A36-F946-D16B35721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EB7220-15E0-2C48-BAF6-82D86C5C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72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649FED-6513-BE4C-1B6B-DE9717F2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2F89914-2480-3AE3-0A74-A73DF9C5D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43AB0A-0685-EDA9-BF05-A05118D9C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8A40B-538E-5706-93A6-E98C9EB1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32D6D3-965F-0F6A-A010-DA4A304F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5979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764DD-FD54-8715-6093-3DEF201E3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63B9BE-4FD8-15AB-56F3-0AEEBBA1D8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2CE90F-0CA9-A2EA-3D41-F4F39167A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56E3DE-DCF4-9AB7-F0F5-E01CBD0B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4F6348-E71A-873C-A12E-6C7CC4372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8856F38-D892-443B-AEEB-F2C05F81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15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CE340-74C4-5E7C-EB64-E3F2DB55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A6D805-8DB6-C167-5B42-0734BAFD6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7283F3-3ECB-52E2-E5B8-AE124E9DA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81FA727-1933-F801-3A16-A8644D8AB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2BD5C5A-CA31-C94D-6AA5-3A82627F5A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2CCA79F-6976-8716-608D-6F689FE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A9EADBF-9D7E-3884-6B24-4FAC7C44B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BB75CF7-6FF1-D46D-5FA8-35D8B09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68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DBA49D-65AD-4974-9D88-B0F2843B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8D20013-978A-00F2-BBE5-1214CBA4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98D6279-971F-5662-1B03-46867389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4CA2B0-E78E-2870-428C-2E5DBDB2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73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A1A90D7-43DE-C2DD-2E00-4F519CED2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13384DB-0CA9-0F82-12B6-1702D058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185744-2A3A-34F5-9561-37E4CE8A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63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FC926B-40B6-20D2-52BE-88D0B0999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709CE7-2A2A-56AE-49D9-59F8858E2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F9503B-9334-62B1-5D9E-59D887950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B0EFDD-C336-7886-13DF-9D088F6A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83A5FE-28AB-1453-8B96-DAAFF9F1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8AED65-CFB9-019B-F6D4-0AD9BDF0A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893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CF0988-013F-A333-78C2-6A5E9E026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F54D18B-175E-B3FB-0275-237C8C637A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5333F87-1D8D-5CC8-148B-70D8D5FEC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0B10C3-375D-7891-4EB0-D814BBA1A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DCB8F4-7AA4-9C98-ADB2-4C5FD0687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1EB3D3-A07C-2AAC-6EDC-24C253E05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480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2CE8575-2AFF-F9B5-E03E-8EAA71E3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7BCA77-875E-FBAF-B4EF-3125917A8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E03038-99AA-3D27-3BED-DE5854A767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1F41C-BF03-451D-B161-22F0CD1F75A2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474285-297F-642E-69DA-C8DF07E0D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2DFA10-434F-F664-4150-AA1B64304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1471C-720A-4D1A-8EDC-08CC1B6158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151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B51BC06-4285-6FE3-8DE2-9133598FC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" y="117000"/>
            <a:ext cx="5720733" cy="6624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3B97CCB-C6F5-F702-F70D-6774AC172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102" y="117000"/>
            <a:ext cx="5720727" cy="6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85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中環出戸 株式会社　光陽</dc:creator>
  <cp:lastModifiedBy>中環出戸 株式会社　光陽</cp:lastModifiedBy>
  <cp:revision>2</cp:revision>
  <dcterms:created xsi:type="dcterms:W3CDTF">2026-09-10T23:33:14Z</dcterms:created>
  <dcterms:modified xsi:type="dcterms:W3CDTF">2026-09-11T00:25:20Z</dcterms:modified>
</cp:coreProperties>
</file>